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1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성별 및 주요 </a:t>
            </a:r>
            <a:r>
              <a:rPr lang="ko-KR" altLang="en-US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원인별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스트레스 인지율</a:t>
            </a:r>
            <a:endParaRPr 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남성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B72-4306-8421-F62CF14254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학업/직업</c:v>
                </c:pt>
                <c:pt idx="1">
                  <c:v>경제/재정</c:v>
                </c:pt>
                <c:pt idx="2">
                  <c:v>인간관계</c:v>
                </c:pt>
                <c:pt idx="3">
                  <c:v>건강/외모</c:v>
                </c:pt>
                <c:pt idx="4">
                  <c:v>미래/진로</c:v>
                </c:pt>
              </c:strCache>
            </c:strRef>
          </c:cat>
          <c:val>
            <c:numRef>
              <c:f>Sheet1!$B$2:$F$2</c:f>
              <c:numCache>
                <c:formatCode>_-* #,##0.0_-;\-* #,##0.0_-;_-* "-"_-;_-@_-</c:formatCode>
                <c:ptCount val="5"/>
                <c:pt idx="0">
                  <c:v>28.5</c:v>
                </c:pt>
                <c:pt idx="1">
                  <c:v>25.1</c:v>
                </c:pt>
                <c:pt idx="2">
                  <c:v>22.1</c:v>
                </c:pt>
                <c:pt idx="3">
                  <c:v>18.399999999999999</c:v>
                </c:pt>
                <c:pt idx="4">
                  <c:v>27.5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19-46EE-956C-D10A5EC46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13295"/>
        <c:axId val="21813775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여성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4"/>
            <c:marker>
              <c:symbol val="diamond"/>
              <c:size val="10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4BC-410C-8A73-1A03EDBE7A4B}"/>
              </c:ext>
            </c:extLst>
          </c:dPt>
          <c:cat>
            <c:strRef>
              <c:f>Sheet1!$B$1:$F$1</c:f>
              <c:strCache>
                <c:ptCount val="5"/>
                <c:pt idx="0">
                  <c:v>학업/직업</c:v>
                </c:pt>
                <c:pt idx="1">
                  <c:v>경제/재정</c:v>
                </c:pt>
                <c:pt idx="2">
                  <c:v>인간관계</c:v>
                </c:pt>
                <c:pt idx="3">
                  <c:v>건강/외모</c:v>
                </c:pt>
                <c:pt idx="4">
                  <c:v>미래/진로</c:v>
                </c:pt>
              </c:strCache>
            </c:strRef>
          </c:cat>
          <c:val>
            <c:numRef>
              <c:f>Sheet1!$B$3:$F$3</c:f>
              <c:numCache>
                <c:formatCode>_-* #,##0.0_-;\-* #,##0.0_-;_-* "-"_-;_-@_-</c:formatCode>
                <c:ptCount val="5"/>
                <c:pt idx="0">
                  <c:v>33.1</c:v>
                </c:pt>
                <c:pt idx="1">
                  <c:v>28.5</c:v>
                </c:pt>
                <c:pt idx="2">
                  <c:v>30.5</c:v>
                </c:pt>
                <c:pt idx="3">
                  <c:v>26.1</c:v>
                </c:pt>
                <c:pt idx="4">
                  <c:v>31.2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419-46EE-956C-D10A5EC46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885727"/>
        <c:axId val="61884287"/>
      </c:lineChart>
      <c:catAx>
        <c:axId val="218132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1813775"/>
        <c:crosses val="autoZero"/>
        <c:auto val="1"/>
        <c:lblAlgn val="ctr"/>
        <c:lblOffset val="100"/>
        <c:noMultiLvlLbl val="0"/>
      </c:catAx>
      <c:valAx>
        <c:axId val="21813775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1813295"/>
        <c:crosses val="autoZero"/>
        <c:crossBetween val="between"/>
      </c:valAx>
      <c:valAx>
        <c:axId val="61884287"/>
        <c:scaling>
          <c:orientation val="minMax"/>
        </c:scaling>
        <c:delete val="0"/>
        <c:axPos val="r"/>
        <c:numFmt formatCode="#,##0.0_);[Red]\(#,##0.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61885727"/>
        <c:crosses val="max"/>
        <c:crossBetween val="between"/>
        <c:majorUnit val="10"/>
      </c:valAx>
      <c:catAx>
        <c:axId val="6188572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884287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59A66-6A83-4154-AFCE-A13C5513E863}" type="doc">
      <dgm:prSet loTypeId="urn:microsoft.com/office/officeart/2005/8/layout/list1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A6AC4E6F-1C45-46BE-BC88-FF07B491724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itchFamily="50" charset="-127"/>
              <a:ea typeface="돋움" pitchFamily="50" charset="-127"/>
            </a:rPr>
            <a:t>음주</a:t>
          </a:r>
        </a:p>
      </dgm:t>
    </dgm:pt>
    <dgm:pt modelId="{A1C32E9A-927B-4208-B64D-5FD5D67DE773}" type="parTrans" cxnId="{156A2710-6D3D-4012-B852-64E7281E4243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itchFamily="50" charset="-127"/>
            <a:ea typeface="돋움" pitchFamily="50" charset="-127"/>
          </a:endParaRPr>
        </a:p>
      </dgm:t>
    </dgm:pt>
    <dgm:pt modelId="{597F4297-02E7-4C85-B6A2-FF6F263F710B}" type="sibTrans" cxnId="{156A2710-6D3D-4012-B852-64E7281E4243}">
      <dgm:prSet/>
      <dgm:spPr/>
      <dgm:t>
        <a:bodyPr/>
        <a:lstStyle/>
        <a:p>
          <a:pPr latinLnBrk="1"/>
          <a:endParaRPr lang="ko-KR" altLang="en-US" sz="1800" dirty="0">
            <a:solidFill>
              <a:schemeClr val="tx1"/>
            </a:solidFill>
            <a:latin typeface="돋움" pitchFamily="50" charset="-127"/>
            <a:ea typeface="돋움" pitchFamily="50" charset="-127"/>
          </a:endParaRPr>
        </a:p>
      </dgm:t>
    </dgm:pt>
    <dgm:pt modelId="{78F6A676-F079-49CA-AC81-C51897920FCD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itchFamily="50" charset="-127"/>
              <a:ea typeface="돋움" pitchFamily="50" charset="-127"/>
            </a:rPr>
            <a:t>흡연</a:t>
          </a:r>
        </a:p>
      </dgm:t>
    </dgm:pt>
    <dgm:pt modelId="{188E2D23-C10B-4537-A5DA-197986EBA521}" type="parTrans" cxnId="{D4355C3D-4174-42B8-8F0D-2EC32B3ACA73}">
      <dgm:prSet/>
      <dgm:spPr/>
      <dgm:t>
        <a:bodyPr/>
        <a:lstStyle/>
        <a:p>
          <a:pPr latinLnBrk="1"/>
          <a:endParaRPr lang="ko-KR" altLang="en-US"/>
        </a:p>
      </dgm:t>
    </dgm:pt>
    <dgm:pt modelId="{2523E5BE-D56C-495A-A77C-94B6827AC460}" type="sibTrans" cxnId="{D4355C3D-4174-42B8-8F0D-2EC32B3ACA73}">
      <dgm:prSet/>
      <dgm:spPr/>
      <dgm:t>
        <a:bodyPr/>
        <a:lstStyle/>
        <a:p>
          <a:pPr latinLnBrk="1"/>
          <a:endParaRPr lang="ko-KR" altLang="en-US"/>
        </a:p>
      </dgm:t>
    </dgm:pt>
    <dgm:pt modelId="{7404CDF4-413D-4FF3-B121-CCA655A91CA9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itchFamily="50" charset="-127"/>
              <a:ea typeface="돋움" pitchFamily="50" charset="-127"/>
            </a:rPr>
            <a:t>과도한 게임</a:t>
          </a:r>
        </a:p>
      </dgm:t>
    </dgm:pt>
    <dgm:pt modelId="{77C26D0C-28A2-4BA1-973E-ABF1EEFA2B7C}" type="parTrans" cxnId="{65D186FA-5882-4905-A842-8B8C0FB5788F}">
      <dgm:prSet/>
      <dgm:spPr/>
      <dgm:t>
        <a:bodyPr/>
        <a:lstStyle/>
        <a:p>
          <a:pPr latinLnBrk="1"/>
          <a:endParaRPr lang="ko-KR" altLang="en-US"/>
        </a:p>
      </dgm:t>
    </dgm:pt>
    <dgm:pt modelId="{1162E666-795B-4A57-A0E5-7D284EF00AD9}" type="sibTrans" cxnId="{65D186FA-5882-4905-A842-8B8C0FB5788F}">
      <dgm:prSet/>
      <dgm:spPr/>
      <dgm:t>
        <a:bodyPr/>
        <a:lstStyle/>
        <a:p>
          <a:pPr latinLnBrk="1"/>
          <a:endParaRPr lang="ko-KR" altLang="en-US"/>
        </a:p>
      </dgm:t>
    </dgm:pt>
    <dgm:pt modelId="{83996112-BA74-4F16-B5D8-D3C532834598}" type="pres">
      <dgm:prSet presAssocID="{25459A66-6A83-4154-AFCE-A13C5513E863}" presName="linear" presStyleCnt="0">
        <dgm:presLayoutVars>
          <dgm:dir/>
          <dgm:animLvl val="lvl"/>
          <dgm:resizeHandles val="exact"/>
        </dgm:presLayoutVars>
      </dgm:prSet>
      <dgm:spPr/>
    </dgm:pt>
    <dgm:pt modelId="{E13BA76A-8698-435E-9F07-CE6302105E7C}" type="pres">
      <dgm:prSet presAssocID="{A6AC4E6F-1C45-46BE-BC88-FF07B491724A}" presName="parentLin" presStyleCnt="0"/>
      <dgm:spPr/>
    </dgm:pt>
    <dgm:pt modelId="{2B7632CB-DD5F-49B1-80EF-8816A70F9443}" type="pres">
      <dgm:prSet presAssocID="{A6AC4E6F-1C45-46BE-BC88-FF07B491724A}" presName="parentLeftMargin" presStyleLbl="node1" presStyleIdx="0" presStyleCnt="3"/>
      <dgm:spPr/>
    </dgm:pt>
    <dgm:pt modelId="{E49E6E59-DAF8-4E0C-807E-011DBE4EEDB9}" type="pres">
      <dgm:prSet presAssocID="{A6AC4E6F-1C45-46BE-BC88-FF07B491724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992546D-1D61-474C-8FC1-7A15B6F99CB0}" type="pres">
      <dgm:prSet presAssocID="{A6AC4E6F-1C45-46BE-BC88-FF07B491724A}" presName="negativeSpace" presStyleCnt="0"/>
      <dgm:spPr/>
    </dgm:pt>
    <dgm:pt modelId="{8022ECCE-15B1-43C7-85AE-C354F40D4D8B}" type="pres">
      <dgm:prSet presAssocID="{A6AC4E6F-1C45-46BE-BC88-FF07B491724A}" presName="childText" presStyleLbl="conFgAcc1" presStyleIdx="0" presStyleCnt="3">
        <dgm:presLayoutVars>
          <dgm:bulletEnabled val="1"/>
        </dgm:presLayoutVars>
      </dgm:prSet>
      <dgm:spPr/>
    </dgm:pt>
    <dgm:pt modelId="{099B0B9A-3289-420C-B0F7-C04FDE180993}" type="pres">
      <dgm:prSet presAssocID="{597F4297-02E7-4C85-B6A2-FF6F263F710B}" presName="spaceBetweenRectangles" presStyleCnt="0"/>
      <dgm:spPr/>
    </dgm:pt>
    <dgm:pt modelId="{5DD765F0-2F7A-471B-AB0F-257668D3752B}" type="pres">
      <dgm:prSet presAssocID="{78F6A676-F079-49CA-AC81-C51897920FCD}" presName="parentLin" presStyleCnt="0"/>
      <dgm:spPr/>
    </dgm:pt>
    <dgm:pt modelId="{713D9405-9D50-4C66-AD69-C8150F8A9523}" type="pres">
      <dgm:prSet presAssocID="{78F6A676-F079-49CA-AC81-C51897920FCD}" presName="parentLeftMargin" presStyleLbl="node1" presStyleIdx="0" presStyleCnt="3"/>
      <dgm:spPr/>
    </dgm:pt>
    <dgm:pt modelId="{65460CF3-D49C-450F-AB2D-288E0BD04AF1}" type="pres">
      <dgm:prSet presAssocID="{78F6A676-F079-49CA-AC81-C51897920FC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3A72F32-FCC0-4D31-81AD-5B5343DEE4D1}" type="pres">
      <dgm:prSet presAssocID="{78F6A676-F079-49CA-AC81-C51897920FCD}" presName="negativeSpace" presStyleCnt="0"/>
      <dgm:spPr/>
    </dgm:pt>
    <dgm:pt modelId="{57FFB714-6C17-4216-8A71-9819E1EBA30B}" type="pres">
      <dgm:prSet presAssocID="{78F6A676-F079-49CA-AC81-C51897920FCD}" presName="childText" presStyleLbl="conFgAcc1" presStyleIdx="1" presStyleCnt="3">
        <dgm:presLayoutVars>
          <dgm:bulletEnabled val="1"/>
        </dgm:presLayoutVars>
      </dgm:prSet>
      <dgm:spPr/>
    </dgm:pt>
    <dgm:pt modelId="{F3F4CDAD-85F9-4CD7-8F8E-3570EB9303E7}" type="pres">
      <dgm:prSet presAssocID="{2523E5BE-D56C-495A-A77C-94B6827AC460}" presName="spaceBetweenRectangles" presStyleCnt="0"/>
      <dgm:spPr/>
    </dgm:pt>
    <dgm:pt modelId="{B454C461-CAC4-43EB-A83D-7CEB55EF3CA2}" type="pres">
      <dgm:prSet presAssocID="{7404CDF4-413D-4FF3-B121-CCA655A91CA9}" presName="parentLin" presStyleCnt="0"/>
      <dgm:spPr/>
    </dgm:pt>
    <dgm:pt modelId="{BD5AADA3-625D-48F6-A105-CD1BA9097214}" type="pres">
      <dgm:prSet presAssocID="{7404CDF4-413D-4FF3-B121-CCA655A91CA9}" presName="parentLeftMargin" presStyleLbl="node1" presStyleIdx="1" presStyleCnt="3"/>
      <dgm:spPr/>
    </dgm:pt>
    <dgm:pt modelId="{A40F3789-9671-4114-844F-319BB886CD74}" type="pres">
      <dgm:prSet presAssocID="{7404CDF4-413D-4FF3-B121-CCA655A91CA9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F77BDD9-0161-4F56-BF8F-5DA02A91C140}" type="pres">
      <dgm:prSet presAssocID="{7404CDF4-413D-4FF3-B121-CCA655A91CA9}" presName="negativeSpace" presStyleCnt="0"/>
      <dgm:spPr/>
    </dgm:pt>
    <dgm:pt modelId="{6DE5A472-A5D7-4FE4-B47E-B300CF851B9F}" type="pres">
      <dgm:prSet presAssocID="{7404CDF4-413D-4FF3-B121-CCA655A91CA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1D86E0B-F9F3-4A85-AF50-6FA7A7597EE7}" type="presOf" srcId="{25459A66-6A83-4154-AFCE-A13C5513E863}" destId="{83996112-BA74-4F16-B5D8-D3C532834598}" srcOrd="0" destOrd="0" presId="urn:microsoft.com/office/officeart/2005/8/layout/list1"/>
    <dgm:cxn modelId="{A77ADD0C-F288-4212-8B8A-A44F125B4F6D}" type="presOf" srcId="{78F6A676-F079-49CA-AC81-C51897920FCD}" destId="{713D9405-9D50-4C66-AD69-C8150F8A9523}" srcOrd="0" destOrd="0" presId="urn:microsoft.com/office/officeart/2005/8/layout/list1"/>
    <dgm:cxn modelId="{156A2710-6D3D-4012-B852-64E7281E4243}" srcId="{25459A66-6A83-4154-AFCE-A13C5513E863}" destId="{A6AC4E6F-1C45-46BE-BC88-FF07B491724A}" srcOrd="0" destOrd="0" parTransId="{A1C32E9A-927B-4208-B64D-5FD5D67DE773}" sibTransId="{597F4297-02E7-4C85-B6A2-FF6F263F710B}"/>
    <dgm:cxn modelId="{D4355C3D-4174-42B8-8F0D-2EC32B3ACA73}" srcId="{25459A66-6A83-4154-AFCE-A13C5513E863}" destId="{78F6A676-F079-49CA-AC81-C51897920FCD}" srcOrd="1" destOrd="0" parTransId="{188E2D23-C10B-4537-A5DA-197986EBA521}" sibTransId="{2523E5BE-D56C-495A-A77C-94B6827AC460}"/>
    <dgm:cxn modelId="{4577996E-DE3F-44C5-AEDA-3DE6569B2CD0}" type="presOf" srcId="{7404CDF4-413D-4FF3-B121-CCA655A91CA9}" destId="{BD5AADA3-625D-48F6-A105-CD1BA9097214}" srcOrd="0" destOrd="0" presId="urn:microsoft.com/office/officeart/2005/8/layout/list1"/>
    <dgm:cxn modelId="{A1F7FE7C-090F-4637-9DB9-D5DCBE1874D9}" type="presOf" srcId="{7404CDF4-413D-4FF3-B121-CCA655A91CA9}" destId="{A40F3789-9671-4114-844F-319BB886CD74}" srcOrd="1" destOrd="0" presId="urn:microsoft.com/office/officeart/2005/8/layout/list1"/>
    <dgm:cxn modelId="{630E3FB6-540F-429C-A527-FC94933DE330}" type="presOf" srcId="{A6AC4E6F-1C45-46BE-BC88-FF07B491724A}" destId="{E49E6E59-DAF8-4E0C-807E-011DBE4EEDB9}" srcOrd="1" destOrd="0" presId="urn:microsoft.com/office/officeart/2005/8/layout/list1"/>
    <dgm:cxn modelId="{961737C9-1B5B-4ED4-9B2C-C39BB26A5BE5}" type="presOf" srcId="{A6AC4E6F-1C45-46BE-BC88-FF07B491724A}" destId="{2B7632CB-DD5F-49B1-80EF-8816A70F9443}" srcOrd="0" destOrd="0" presId="urn:microsoft.com/office/officeart/2005/8/layout/list1"/>
    <dgm:cxn modelId="{173C54E9-3ADF-4AF9-A496-AB63DB516917}" type="presOf" srcId="{78F6A676-F079-49CA-AC81-C51897920FCD}" destId="{65460CF3-D49C-450F-AB2D-288E0BD04AF1}" srcOrd="1" destOrd="0" presId="urn:microsoft.com/office/officeart/2005/8/layout/list1"/>
    <dgm:cxn modelId="{65D186FA-5882-4905-A842-8B8C0FB5788F}" srcId="{25459A66-6A83-4154-AFCE-A13C5513E863}" destId="{7404CDF4-413D-4FF3-B121-CCA655A91CA9}" srcOrd="2" destOrd="0" parTransId="{77C26D0C-28A2-4BA1-973E-ABF1EEFA2B7C}" sibTransId="{1162E666-795B-4A57-A0E5-7D284EF00AD9}"/>
    <dgm:cxn modelId="{2FF98FB4-5914-4195-A2AB-3200CA268A62}" type="presParOf" srcId="{83996112-BA74-4F16-B5D8-D3C532834598}" destId="{E13BA76A-8698-435E-9F07-CE6302105E7C}" srcOrd="0" destOrd="0" presId="urn:microsoft.com/office/officeart/2005/8/layout/list1"/>
    <dgm:cxn modelId="{3704CA12-F846-436B-B482-39C18414B176}" type="presParOf" srcId="{E13BA76A-8698-435E-9F07-CE6302105E7C}" destId="{2B7632CB-DD5F-49B1-80EF-8816A70F9443}" srcOrd="0" destOrd="0" presId="urn:microsoft.com/office/officeart/2005/8/layout/list1"/>
    <dgm:cxn modelId="{04B9CDEE-2A38-4125-95DD-DC5F16F0D600}" type="presParOf" srcId="{E13BA76A-8698-435E-9F07-CE6302105E7C}" destId="{E49E6E59-DAF8-4E0C-807E-011DBE4EEDB9}" srcOrd="1" destOrd="0" presId="urn:microsoft.com/office/officeart/2005/8/layout/list1"/>
    <dgm:cxn modelId="{7C4BE0D9-2996-4B25-8C1E-675DC6909758}" type="presParOf" srcId="{83996112-BA74-4F16-B5D8-D3C532834598}" destId="{D992546D-1D61-474C-8FC1-7A15B6F99CB0}" srcOrd="1" destOrd="0" presId="urn:microsoft.com/office/officeart/2005/8/layout/list1"/>
    <dgm:cxn modelId="{F5942626-117C-482C-A524-611184240633}" type="presParOf" srcId="{83996112-BA74-4F16-B5D8-D3C532834598}" destId="{8022ECCE-15B1-43C7-85AE-C354F40D4D8B}" srcOrd="2" destOrd="0" presId="urn:microsoft.com/office/officeart/2005/8/layout/list1"/>
    <dgm:cxn modelId="{ADD1E6FB-0A0F-4F5C-99E2-691B1113BCE2}" type="presParOf" srcId="{83996112-BA74-4F16-B5D8-D3C532834598}" destId="{099B0B9A-3289-420C-B0F7-C04FDE180993}" srcOrd="3" destOrd="0" presId="urn:microsoft.com/office/officeart/2005/8/layout/list1"/>
    <dgm:cxn modelId="{78E12429-B661-4CB7-BC16-055B3DB23377}" type="presParOf" srcId="{83996112-BA74-4F16-B5D8-D3C532834598}" destId="{5DD765F0-2F7A-471B-AB0F-257668D3752B}" srcOrd="4" destOrd="0" presId="urn:microsoft.com/office/officeart/2005/8/layout/list1"/>
    <dgm:cxn modelId="{0D2E3FEA-9EA5-4953-8E7E-CC17F372F524}" type="presParOf" srcId="{5DD765F0-2F7A-471B-AB0F-257668D3752B}" destId="{713D9405-9D50-4C66-AD69-C8150F8A9523}" srcOrd="0" destOrd="0" presId="urn:microsoft.com/office/officeart/2005/8/layout/list1"/>
    <dgm:cxn modelId="{950DD492-156C-45BF-8E03-0D74518A89EF}" type="presParOf" srcId="{5DD765F0-2F7A-471B-AB0F-257668D3752B}" destId="{65460CF3-D49C-450F-AB2D-288E0BD04AF1}" srcOrd="1" destOrd="0" presId="urn:microsoft.com/office/officeart/2005/8/layout/list1"/>
    <dgm:cxn modelId="{592FCB4D-3F74-4219-84AB-81D8EC7F5520}" type="presParOf" srcId="{83996112-BA74-4F16-B5D8-D3C532834598}" destId="{33A72F32-FCC0-4D31-81AD-5B5343DEE4D1}" srcOrd="5" destOrd="0" presId="urn:microsoft.com/office/officeart/2005/8/layout/list1"/>
    <dgm:cxn modelId="{CC708E69-60B4-4701-9401-34F6E0E94215}" type="presParOf" srcId="{83996112-BA74-4F16-B5D8-D3C532834598}" destId="{57FFB714-6C17-4216-8A71-9819E1EBA30B}" srcOrd="6" destOrd="0" presId="urn:microsoft.com/office/officeart/2005/8/layout/list1"/>
    <dgm:cxn modelId="{32440514-BA98-428A-A502-D25CFEA9B2C5}" type="presParOf" srcId="{83996112-BA74-4F16-B5D8-D3C532834598}" destId="{F3F4CDAD-85F9-4CD7-8F8E-3570EB9303E7}" srcOrd="7" destOrd="0" presId="urn:microsoft.com/office/officeart/2005/8/layout/list1"/>
    <dgm:cxn modelId="{F9D6665B-B45F-44B2-88FE-63741E7C8762}" type="presParOf" srcId="{83996112-BA74-4F16-B5D8-D3C532834598}" destId="{B454C461-CAC4-43EB-A83D-7CEB55EF3CA2}" srcOrd="8" destOrd="0" presId="urn:microsoft.com/office/officeart/2005/8/layout/list1"/>
    <dgm:cxn modelId="{BB549A82-FDEA-43DD-AEAB-B22580397C67}" type="presParOf" srcId="{B454C461-CAC4-43EB-A83D-7CEB55EF3CA2}" destId="{BD5AADA3-625D-48F6-A105-CD1BA9097214}" srcOrd="0" destOrd="0" presId="urn:microsoft.com/office/officeart/2005/8/layout/list1"/>
    <dgm:cxn modelId="{A466FBB7-6B40-49D0-9F48-AE3B3B6EAF59}" type="presParOf" srcId="{B454C461-CAC4-43EB-A83D-7CEB55EF3CA2}" destId="{A40F3789-9671-4114-844F-319BB886CD74}" srcOrd="1" destOrd="0" presId="urn:microsoft.com/office/officeart/2005/8/layout/list1"/>
    <dgm:cxn modelId="{05F254BD-6466-45DC-9A65-BC40E60DA9FD}" type="presParOf" srcId="{83996112-BA74-4F16-B5D8-D3C532834598}" destId="{9F77BDD9-0161-4F56-BF8F-5DA02A91C140}" srcOrd="9" destOrd="0" presId="urn:microsoft.com/office/officeart/2005/8/layout/list1"/>
    <dgm:cxn modelId="{C19BDD93-6B50-47AC-B37F-C76ED82AE53D}" type="presParOf" srcId="{83996112-BA74-4F16-B5D8-D3C532834598}" destId="{6DE5A472-A5D7-4FE4-B47E-B300CF851B9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9F1340-398B-420F-9AD7-677D4F8496D2}" type="doc">
      <dgm:prSet loTypeId="urn:microsoft.com/office/officeart/2005/8/layout/vProcess5" loCatId="process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BA1FA2B4-23EA-4B03-A733-ABC3D4FE7060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우울감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F4F8E13-E8B4-47C1-BEB1-BC0C4C0F7C75}" type="parTrans" cxnId="{F3A91A1C-F3C5-4AD2-8722-4DE629AFA2A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2FDAC45-3C32-4F72-BFC6-AAB98FDC0929}" type="sibTrans" cxnId="{F3A91A1C-F3C5-4AD2-8722-4DE629AFA2AD}">
      <dgm:prSet custT="1"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2A60FFC-CB98-4453-B802-EF6A26908CA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무기력감</a:t>
          </a:r>
        </a:p>
      </dgm:t>
    </dgm:pt>
    <dgm:pt modelId="{082E08A1-B894-4570-831A-67B7E0416859}" type="parTrans" cxnId="{B70AA17E-02E0-4DDC-B23B-D29CEA729353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2E28531-88C6-48BD-8070-93658C19DE03}" type="sibTrans" cxnId="{B70AA17E-02E0-4DDC-B23B-D29CEA729353}">
      <dgm:prSet custT="1"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C0EA621-9A58-4343-BF8C-3B3B9426CEB9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집중력 저하</a:t>
          </a:r>
        </a:p>
      </dgm:t>
    </dgm:pt>
    <dgm:pt modelId="{A496A0CF-ADFF-4B41-9276-2EFA1F853048}" type="parTrans" cxnId="{771059A4-7AED-49F5-846E-9EFE57B79048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91810DB-17CF-4D7D-A89A-971A43802F8C}" type="sibTrans" cxnId="{771059A4-7AED-49F5-846E-9EFE57B79048}">
      <dgm:prSet custT="1"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A80DBF5-6EB8-4A25-8849-411077BA0FF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기억력 감퇴</a:t>
          </a:r>
        </a:p>
      </dgm:t>
    </dgm:pt>
    <dgm:pt modelId="{4868921D-D26A-468B-B219-0AB3628AEC2E}" type="parTrans" cxnId="{04F44998-C702-4EB2-9C38-038F5B10EB8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D12673F-E366-44BF-8680-4490EF0E0FA6}" type="sibTrans" cxnId="{04F44998-C702-4EB2-9C38-038F5B10EB8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4D397D0-7487-4E5D-91AB-8E0599D306F1}" type="pres">
      <dgm:prSet presAssocID="{E39F1340-398B-420F-9AD7-677D4F8496D2}" presName="outerComposite" presStyleCnt="0">
        <dgm:presLayoutVars>
          <dgm:chMax val="5"/>
          <dgm:dir/>
          <dgm:resizeHandles val="exact"/>
        </dgm:presLayoutVars>
      </dgm:prSet>
      <dgm:spPr/>
    </dgm:pt>
    <dgm:pt modelId="{0C3BC5C3-69C0-475D-AB0C-9303928C2AD7}" type="pres">
      <dgm:prSet presAssocID="{E39F1340-398B-420F-9AD7-677D4F8496D2}" presName="dummyMaxCanvas" presStyleCnt="0">
        <dgm:presLayoutVars/>
      </dgm:prSet>
      <dgm:spPr/>
    </dgm:pt>
    <dgm:pt modelId="{1F7DD603-C352-468E-85E4-8B8135D19B94}" type="pres">
      <dgm:prSet presAssocID="{E39F1340-398B-420F-9AD7-677D4F8496D2}" presName="FourNodes_1" presStyleLbl="node1" presStyleIdx="0" presStyleCnt="4">
        <dgm:presLayoutVars>
          <dgm:bulletEnabled val="1"/>
        </dgm:presLayoutVars>
      </dgm:prSet>
      <dgm:spPr/>
    </dgm:pt>
    <dgm:pt modelId="{3EA46AE1-4A00-41AC-9AA9-FE3D68F4B466}" type="pres">
      <dgm:prSet presAssocID="{E39F1340-398B-420F-9AD7-677D4F8496D2}" presName="FourNodes_2" presStyleLbl="node1" presStyleIdx="1" presStyleCnt="4">
        <dgm:presLayoutVars>
          <dgm:bulletEnabled val="1"/>
        </dgm:presLayoutVars>
      </dgm:prSet>
      <dgm:spPr/>
    </dgm:pt>
    <dgm:pt modelId="{D856984C-DC2F-46FD-9627-66D1DDBFAB96}" type="pres">
      <dgm:prSet presAssocID="{E39F1340-398B-420F-9AD7-677D4F8496D2}" presName="FourNodes_3" presStyleLbl="node1" presStyleIdx="2" presStyleCnt="4">
        <dgm:presLayoutVars>
          <dgm:bulletEnabled val="1"/>
        </dgm:presLayoutVars>
      </dgm:prSet>
      <dgm:spPr/>
    </dgm:pt>
    <dgm:pt modelId="{FAC8CBF1-2E00-4CF6-973C-54A8DD7EC214}" type="pres">
      <dgm:prSet presAssocID="{E39F1340-398B-420F-9AD7-677D4F8496D2}" presName="FourNodes_4" presStyleLbl="node1" presStyleIdx="3" presStyleCnt="4">
        <dgm:presLayoutVars>
          <dgm:bulletEnabled val="1"/>
        </dgm:presLayoutVars>
      </dgm:prSet>
      <dgm:spPr/>
    </dgm:pt>
    <dgm:pt modelId="{86C4E097-369B-4D3D-9182-452166DB4FDC}" type="pres">
      <dgm:prSet presAssocID="{E39F1340-398B-420F-9AD7-677D4F8496D2}" presName="FourConn_1-2" presStyleLbl="fgAccFollowNode1" presStyleIdx="0" presStyleCnt="3">
        <dgm:presLayoutVars>
          <dgm:bulletEnabled val="1"/>
        </dgm:presLayoutVars>
      </dgm:prSet>
      <dgm:spPr/>
    </dgm:pt>
    <dgm:pt modelId="{554733CB-2409-43A2-9BBB-259F103AF2A6}" type="pres">
      <dgm:prSet presAssocID="{E39F1340-398B-420F-9AD7-677D4F8496D2}" presName="FourConn_2-3" presStyleLbl="fgAccFollowNode1" presStyleIdx="1" presStyleCnt="3">
        <dgm:presLayoutVars>
          <dgm:bulletEnabled val="1"/>
        </dgm:presLayoutVars>
      </dgm:prSet>
      <dgm:spPr/>
    </dgm:pt>
    <dgm:pt modelId="{E60A7AFF-CA26-4C36-926C-12D88F90D562}" type="pres">
      <dgm:prSet presAssocID="{E39F1340-398B-420F-9AD7-677D4F8496D2}" presName="FourConn_3-4" presStyleLbl="fgAccFollowNode1" presStyleIdx="2" presStyleCnt="3">
        <dgm:presLayoutVars>
          <dgm:bulletEnabled val="1"/>
        </dgm:presLayoutVars>
      </dgm:prSet>
      <dgm:spPr/>
    </dgm:pt>
    <dgm:pt modelId="{359C7898-7FBD-4DB8-A238-99C221BEB8D0}" type="pres">
      <dgm:prSet presAssocID="{E39F1340-398B-420F-9AD7-677D4F8496D2}" presName="FourNodes_1_text" presStyleLbl="node1" presStyleIdx="3" presStyleCnt="4">
        <dgm:presLayoutVars>
          <dgm:bulletEnabled val="1"/>
        </dgm:presLayoutVars>
      </dgm:prSet>
      <dgm:spPr/>
    </dgm:pt>
    <dgm:pt modelId="{60C0E542-8CCF-44FD-A63E-965A216E5289}" type="pres">
      <dgm:prSet presAssocID="{E39F1340-398B-420F-9AD7-677D4F8496D2}" presName="FourNodes_2_text" presStyleLbl="node1" presStyleIdx="3" presStyleCnt="4">
        <dgm:presLayoutVars>
          <dgm:bulletEnabled val="1"/>
        </dgm:presLayoutVars>
      </dgm:prSet>
      <dgm:spPr/>
    </dgm:pt>
    <dgm:pt modelId="{B01055F2-E029-4634-A4B7-DF78B3FE61E9}" type="pres">
      <dgm:prSet presAssocID="{E39F1340-398B-420F-9AD7-677D4F8496D2}" presName="FourNodes_3_text" presStyleLbl="node1" presStyleIdx="3" presStyleCnt="4">
        <dgm:presLayoutVars>
          <dgm:bulletEnabled val="1"/>
        </dgm:presLayoutVars>
      </dgm:prSet>
      <dgm:spPr/>
    </dgm:pt>
    <dgm:pt modelId="{7294D7EC-C90D-48AD-B5A2-C2EE07061502}" type="pres">
      <dgm:prSet presAssocID="{E39F1340-398B-420F-9AD7-677D4F8496D2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F3A91A1C-F3C5-4AD2-8722-4DE629AFA2AD}" srcId="{E39F1340-398B-420F-9AD7-677D4F8496D2}" destId="{BA1FA2B4-23EA-4B03-A733-ABC3D4FE7060}" srcOrd="0" destOrd="0" parTransId="{EF4F8E13-E8B4-47C1-BEB1-BC0C4C0F7C75}" sibTransId="{02FDAC45-3C32-4F72-BFC6-AAB98FDC0929}"/>
    <dgm:cxn modelId="{BD2DE62F-F779-4C9C-9FD9-67E684ADF0E2}" type="presOf" srcId="{02FDAC45-3C32-4F72-BFC6-AAB98FDC0929}" destId="{86C4E097-369B-4D3D-9182-452166DB4FDC}" srcOrd="0" destOrd="0" presId="urn:microsoft.com/office/officeart/2005/8/layout/vProcess5"/>
    <dgm:cxn modelId="{896A9637-0B9F-412E-BAAA-3FB5C9F84360}" type="presOf" srcId="{891810DB-17CF-4D7D-A89A-971A43802F8C}" destId="{E60A7AFF-CA26-4C36-926C-12D88F90D562}" srcOrd="0" destOrd="0" presId="urn:microsoft.com/office/officeart/2005/8/layout/vProcess5"/>
    <dgm:cxn modelId="{2426DD3E-7B87-4A53-997C-33AE0453F4E8}" type="presOf" srcId="{E39F1340-398B-420F-9AD7-677D4F8496D2}" destId="{D4D397D0-7487-4E5D-91AB-8E0599D306F1}" srcOrd="0" destOrd="0" presId="urn:microsoft.com/office/officeart/2005/8/layout/vProcess5"/>
    <dgm:cxn modelId="{6AF67C4E-B536-4837-BFC5-8E0439035792}" type="presOf" srcId="{BA1FA2B4-23EA-4B03-A733-ABC3D4FE7060}" destId="{359C7898-7FBD-4DB8-A238-99C221BEB8D0}" srcOrd="1" destOrd="0" presId="urn:microsoft.com/office/officeart/2005/8/layout/vProcess5"/>
    <dgm:cxn modelId="{F90E0379-6599-4323-9786-C7AB911E5E56}" type="presOf" srcId="{72E28531-88C6-48BD-8070-93658C19DE03}" destId="{554733CB-2409-43A2-9BBB-259F103AF2A6}" srcOrd="0" destOrd="0" presId="urn:microsoft.com/office/officeart/2005/8/layout/vProcess5"/>
    <dgm:cxn modelId="{6B8EC27C-FD37-4179-8897-35C97942B31C}" type="presOf" srcId="{2A80DBF5-6EB8-4A25-8849-411077BA0FFD}" destId="{FAC8CBF1-2E00-4CF6-973C-54A8DD7EC214}" srcOrd="0" destOrd="0" presId="urn:microsoft.com/office/officeart/2005/8/layout/vProcess5"/>
    <dgm:cxn modelId="{B70AA17E-02E0-4DDC-B23B-D29CEA729353}" srcId="{E39F1340-398B-420F-9AD7-677D4F8496D2}" destId="{B2A60FFC-CB98-4453-B802-EF6A26908CA7}" srcOrd="1" destOrd="0" parTransId="{082E08A1-B894-4570-831A-67B7E0416859}" sibTransId="{72E28531-88C6-48BD-8070-93658C19DE03}"/>
    <dgm:cxn modelId="{04F44998-C702-4EB2-9C38-038F5B10EB8F}" srcId="{E39F1340-398B-420F-9AD7-677D4F8496D2}" destId="{2A80DBF5-6EB8-4A25-8849-411077BA0FFD}" srcOrd="3" destOrd="0" parTransId="{4868921D-D26A-468B-B219-0AB3628AEC2E}" sibTransId="{CD12673F-E366-44BF-8680-4490EF0E0FA6}"/>
    <dgm:cxn modelId="{771059A4-7AED-49F5-846E-9EFE57B79048}" srcId="{E39F1340-398B-420F-9AD7-677D4F8496D2}" destId="{4C0EA621-9A58-4343-BF8C-3B3B9426CEB9}" srcOrd="2" destOrd="0" parTransId="{A496A0CF-ADFF-4B41-9276-2EFA1F853048}" sibTransId="{891810DB-17CF-4D7D-A89A-971A43802F8C}"/>
    <dgm:cxn modelId="{2F1523A6-1AAE-4657-AEE6-FBC28B99FE49}" type="presOf" srcId="{2A80DBF5-6EB8-4A25-8849-411077BA0FFD}" destId="{7294D7EC-C90D-48AD-B5A2-C2EE07061502}" srcOrd="1" destOrd="0" presId="urn:microsoft.com/office/officeart/2005/8/layout/vProcess5"/>
    <dgm:cxn modelId="{344900B7-40DF-4077-AF79-FBA9723B65FC}" type="presOf" srcId="{B2A60FFC-CB98-4453-B802-EF6A26908CA7}" destId="{3EA46AE1-4A00-41AC-9AA9-FE3D68F4B466}" srcOrd="0" destOrd="0" presId="urn:microsoft.com/office/officeart/2005/8/layout/vProcess5"/>
    <dgm:cxn modelId="{0B4655C1-5B53-4E29-ADF4-39E99F3C807D}" type="presOf" srcId="{B2A60FFC-CB98-4453-B802-EF6A26908CA7}" destId="{60C0E542-8CCF-44FD-A63E-965A216E5289}" srcOrd="1" destOrd="0" presId="urn:microsoft.com/office/officeart/2005/8/layout/vProcess5"/>
    <dgm:cxn modelId="{30AF7DCD-0EBD-4543-B1EB-8AEF96A81868}" type="presOf" srcId="{4C0EA621-9A58-4343-BF8C-3B3B9426CEB9}" destId="{D856984C-DC2F-46FD-9627-66D1DDBFAB96}" srcOrd="0" destOrd="0" presId="urn:microsoft.com/office/officeart/2005/8/layout/vProcess5"/>
    <dgm:cxn modelId="{B630BAD7-A952-48DA-88B5-5243EE3033DF}" type="presOf" srcId="{4C0EA621-9A58-4343-BF8C-3B3B9426CEB9}" destId="{B01055F2-E029-4634-A4B7-DF78B3FE61E9}" srcOrd="1" destOrd="0" presId="urn:microsoft.com/office/officeart/2005/8/layout/vProcess5"/>
    <dgm:cxn modelId="{05C5D1E7-DD28-4A39-A06F-BED3E005FB93}" type="presOf" srcId="{BA1FA2B4-23EA-4B03-A733-ABC3D4FE7060}" destId="{1F7DD603-C352-468E-85E4-8B8135D19B94}" srcOrd="0" destOrd="0" presId="urn:microsoft.com/office/officeart/2005/8/layout/vProcess5"/>
    <dgm:cxn modelId="{D9594612-DBD8-468E-B375-F63A379E3459}" type="presParOf" srcId="{D4D397D0-7487-4E5D-91AB-8E0599D306F1}" destId="{0C3BC5C3-69C0-475D-AB0C-9303928C2AD7}" srcOrd="0" destOrd="0" presId="urn:microsoft.com/office/officeart/2005/8/layout/vProcess5"/>
    <dgm:cxn modelId="{84318F90-ADEF-4B71-9D2D-DEE90CDD44BE}" type="presParOf" srcId="{D4D397D0-7487-4E5D-91AB-8E0599D306F1}" destId="{1F7DD603-C352-468E-85E4-8B8135D19B94}" srcOrd="1" destOrd="0" presId="urn:microsoft.com/office/officeart/2005/8/layout/vProcess5"/>
    <dgm:cxn modelId="{87435B18-6254-42CB-854F-D75B930C8B44}" type="presParOf" srcId="{D4D397D0-7487-4E5D-91AB-8E0599D306F1}" destId="{3EA46AE1-4A00-41AC-9AA9-FE3D68F4B466}" srcOrd="2" destOrd="0" presId="urn:microsoft.com/office/officeart/2005/8/layout/vProcess5"/>
    <dgm:cxn modelId="{6510ABF6-47D8-405F-B47D-7ACBEE25A048}" type="presParOf" srcId="{D4D397D0-7487-4E5D-91AB-8E0599D306F1}" destId="{D856984C-DC2F-46FD-9627-66D1DDBFAB96}" srcOrd="3" destOrd="0" presId="urn:microsoft.com/office/officeart/2005/8/layout/vProcess5"/>
    <dgm:cxn modelId="{959333A3-A125-465C-A445-3F50F2C88072}" type="presParOf" srcId="{D4D397D0-7487-4E5D-91AB-8E0599D306F1}" destId="{FAC8CBF1-2E00-4CF6-973C-54A8DD7EC214}" srcOrd="4" destOrd="0" presId="urn:microsoft.com/office/officeart/2005/8/layout/vProcess5"/>
    <dgm:cxn modelId="{6AE45664-895C-4297-BD17-3A32D74D8003}" type="presParOf" srcId="{D4D397D0-7487-4E5D-91AB-8E0599D306F1}" destId="{86C4E097-369B-4D3D-9182-452166DB4FDC}" srcOrd="5" destOrd="0" presId="urn:microsoft.com/office/officeart/2005/8/layout/vProcess5"/>
    <dgm:cxn modelId="{ECFDC763-0D5D-40A3-855D-4B2C704AD09F}" type="presParOf" srcId="{D4D397D0-7487-4E5D-91AB-8E0599D306F1}" destId="{554733CB-2409-43A2-9BBB-259F103AF2A6}" srcOrd="6" destOrd="0" presId="urn:microsoft.com/office/officeart/2005/8/layout/vProcess5"/>
    <dgm:cxn modelId="{D7073699-6A2C-4BEC-91F6-17E8CAE5FA1A}" type="presParOf" srcId="{D4D397D0-7487-4E5D-91AB-8E0599D306F1}" destId="{E60A7AFF-CA26-4C36-926C-12D88F90D562}" srcOrd="7" destOrd="0" presId="urn:microsoft.com/office/officeart/2005/8/layout/vProcess5"/>
    <dgm:cxn modelId="{881223C6-1FBD-4E55-A4EB-C2C071D95AAA}" type="presParOf" srcId="{D4D397D0-7487-4E5D-91AB-8E0599D306F1}" destId="{359C7898-7FBD-4DB8-A238-99C221BEB8D0}" srcOrd="8" destOrd="0" presId="urn:microsoft.com/office/officeart/2005/8/layout/vProcess5"/>
    <dgm:cxn modelId="{F32F03E9-620B-4362-80A7-16C1143A93EF}" type="presParOf" srcId="{D4D397D0-7487-4E5D-91AB-8E0599D306F1}" destId="{60C0E542-8CCF-44FD-A63E-965A216E5289}" srcOrd="9" destOrd="0" presId="urn:microsoft.com/office/officeart/2005/8/layout/vProcess5"/>
    <dgm:cxn modelId="{44E1D410-1BAF-4712-967B-229339ADAB3B}" type="presParOf" srcId="{D4D397D0-7487-4E5D-91AB-8E0599D306F1}" destId="{B01055F2-E029-4634-A4B7-DF78B3FE61E9}" srcOrd="10" destOrd="0" presId="urn:microsoft.com/office/officeart/2005/8/layout/vProcess5"/>
    <dgm:cxn modelId="{C61F6232-3F2F-4F8B-A57C-14F27EB1A2D5}" type="presParOf" srcId="{D4D397D0-7487-4E5D-91AB-8E0599D306F1}" destId="{7294D7EC-C90D-48AD-B5A2-C2EE0706150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22ECCE-15B1-43C7-85AE-C354F40D4D8B}">
      <dsp:nvSpPr>
        <dsp:cNvPr id="0" name=""/>
        <dsp:cNvSpPr/>
      </dsp:nvSpPr>
      <dsp:spPr>
        <a:xfrm>
          <a:off x="0" y="176343"/>
          <a:ext cx="2161683" cy="2520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9E6E59-DAF8-4E0C-807E-011DBE4EEDB9}">
      <dsp:nvSpPr>
        <dsp:cNvPr id="0" name=""/>
        <dsp:cNvSpPr/>
      </dsp:nvSpPr>
      <dsp:spPr>
        <a:xfrm>
          <a:off x="108084" y="28743"/>
          <a:ext cx="1513178" cy="29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95" tIns="0" rIns="57195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itchFamily="50" charset="-127"/>
              <a:ea typeface="돋움" pitchFamily="50" charset="-127"/>
            </a:rPr>
            <a:t>음주</a:t>
          </a:r>
        </a:p>
      </dsp:txBody>
      <dsp:txXfrm>
        <a:off x="122494" y="43153"/>
        <a:ext cx="1484358" cy="266380"/>
      </dsp:txXfrm>
    </dsp:sp>
    <dsp:sp modelId="{57FFB714-6C17-4216-8A71-9819E1EBA30B}">
      <dsp:nvSpPr>
        <dsp:cNvPr id="0" name=""/>
        <dsp:cNvSpPr/>
      </dsp:nvSpPr>
      <dsp:spPr>
        <a:xfrm>
          <a:off x="0" y="629944"/>
          <a:ext cx="2161683" cy="2520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460CF3-D49C-450F-AB2D-288E0BD04AF1}">
      <dsp:nvSpPr>
        <dsp:cNvPr id="0" name=""/>
        <dsp:cNvSpPr/>
      </dsp:nvSpPr>
      <dsp:spPr>
        <a:xfrm>
          <a:off x="108084" y="482344"/>
          <a:ext cx="1513178" cy="29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95" tIns="0" rIns="57195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itchFamily="50" charset="-127"/>
              <a:ea typeface="돋움" pitchFamily="50" charset="-127"/>
            </a:rPr>
            <a:t>흡연</a:t>
          </a:r>
        </a:p>
      </dsp:txBody>
      <dsp:txXfrm>
        <a:off x="122494" y="496754"/>
        <a:ext cx="1484358" cy="266380"/>
      </dsp:txXfrm>
    </dsp:sp>
    <dsp:sp modelId="{6DE5A472-A5D7-4FE4-B47E-B300CF851B9F}">
      <dsp:nvSpPr>
        <dsp:cNvPr id="0" name=""/>
        <dsp:cNvSpPr/>
      </dsp:nvSpPr>
      <dsp:spPr>
        <a:xfrm>
          <a:off x="0" y="1083544"/>
          <a:ext cx="2161683" cy="2520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0F3789-9671-4114-844F-319BB886CD74}">
      <dsp:nvSpPr>
        <dsp:cNvPr id="0" name=""/>
        <dsp:cNvSpPr/>
      </dsp:nvSpPr>
      <dsp:spPr>
        <a:xfrm>
          <a:off x="108084" y="935944"/>
          <a:ext cx="1513178" cy="29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95" tIns="0" rIns="57195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itchFamily="50" charset="-127"/>
              <a:ea typeface="돋움" pitchFamily="50" charset="-127"/>
            </a:rPr>
            <a:t>과도한 게임</a:t>
          </a:r>
        </a:p>
      </dsp:txBody>
      <dsp:txXfrm>
        <a:off x="122494" y="950354"/>
        <a:ext cx="1484358" cy="266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7DD603-C352-468E-85E4-8B8135D19B94}">
      <dsp:nvSpPr>
        <dsp:cNvPr id="0" name=""/>
        <dsp:cNvSpPr/>
      </dsp:nvSpPr>
      <dsp:spPr>
        <a:xfrm>
          <a:off x="0" y="0"/>
          <a:ext cx="2210450" cy="41923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우울감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2279" y="12279"/>
        <a:ext cx="1722633" cy="394681"/>
      </dsp:txXfrm>
    </dsp:sp>
    <dsp:sp modelId="{3EA46AE1-4A00-41AC-9AA9-FE3D68F4B466}">
      <dsp:nvSpPr>
        <dsp:cNvPr id="0" name=""/>
        <dsp:cNvSpPr/>
      </dsp:nvSpPr>
      <dsp:spPr>
        <a:xfrm>
          <a:off x="185125" y="495464"/>
          <a:ext cx="2210450" cy="41923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무기력감</a:t>
          </a:r>
        </a:p>
      </dsp:txBody>
      <dsp:txXfrm>
        <a:off x="197404" y="507743"/>
        <a:ext cx="1728261" cy="394681"/>
      </dsp:txXfrm>
    </dsp:sp>
    <dsp:sp modelId="{D856984C-DC2F-46FD-9627-66D1DDBFAB96}">
      <dsp:nvSpPr>
        <dsp:cNvPr id="0" name=""/>
        <dsp:cNvSpPr/>
      </dsp:nvSpPr>
      <dsp:spPr>
        <a:xfrm>
          <a:off x="367487" y="990929"/>
          <a:ext cx="2210450" cy="41923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집중력 저하</a:t>
          </a:r>
        </a:p>
      </dsp:txBody>
      <dsp:txXfrm>
        <a:off x="379766" y="1003208"/>
        <a:ext cx="1731024" cy="394681"/>
      </dsp:txXfrm>
    </dsp:sp>
    <dsp:sp modelId="{FAC8CBF1-2E00-4CF6-973C-54A8DD7EC214}">
      <dsp:nvSpPr>
        <dsp:cNvPr id="0" name=""/>
        <dsp:cNvSpPr/>
      </dsp:nvSpPr>
      <dsp:spPr>
        <a:xfrm>
          <a:off x="552612" y="1486393"/>
          <a:ext cx="2210450" cy="41923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기억력 감퇴</a:t>
          </a:r>
        </a:p>
      </dsp:txBody>
      <dsp:txXfrm>
        <a:off x="564891" y="1498672"/>
        <a:ext cx="1728261" cy="394681"/>
      </dsp:txXfrm>
    </dsp:sp>
    <dsp:sp modelId="{86C4E097-369B-4D3D-9182-452166DB4FDC}">
      <dsp:nvSpPr>
        <dsp:cNvPr id="0" name=""/>
        <dsp:cNvSpPr/>
      </dsp:nvSpPr>
      <dsp:spPr>
        <a:xfrm>
          <a:off x="1937944" y="321099"/>
          <a:ext cx="272505" cy="27250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999258" y="321099"/>
        <a:ext cx="149877" cy="205060"/>
      </dsp:txXfrm>
    </dsp:sp>
    <dsp:sp modelId="{554733CB-2409-43A2-9BBB-259F103AF2A6}">
      <dsp:nvSpPr>
        <dsp:cNvPr id="0" name=""/>
        <dsp:cNvSpPr/>
      </dsp:nvSpPr>
      <dsp:spPr>
        <a:xfrm>
          <a:off x="2123070" y="816563"/>
          <a:ext cx="272505" cy="27250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184384" y="816563"/>
        <a:ext cx="149877" cy="205060"/>
      </dsp:txXfrm>
    </dsp:sp>
    <dsp:sp modelId="{E60A7AFF-CA26-4C36-926C-12D88F90D562}">
      <dsp:nvSpPr>
        <dsp:cNvPr id="0" name=""/>
        <dsp:cNvSpPr/>
      </dsp:nvSpPr>
      <dsp:spPr>
        <a:xfrm>
          <a:off x="2305432" y="1312028"/>
          <a:ext cx="272505" cy="27250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366746" y="1312028"/>
        <a:ext cx="149877" cy="2050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B6549-EBE0-441B-BA2C-1771F201C148}" type="datetimeFigureOut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367A5-3890-4CC6-AFE5-44E0ADAEF3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7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A367A5-3890-4CC6-AFE5-44E0ADAEF35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446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A367A5-3890-4CC6-AFE5-44E0ADAEF35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1445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A367A5-3890-4CC6-AFE5-44E0ADAEF35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5529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C789-E775-4B9C-BD66-3900EDC767F5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71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BFA5-AD61-41AB-A4A1-4FBDB628DBE7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742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251E8-5BF7-4FAF-8A74-E671681F5D59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311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815340"/>
            <a:ext cx="9906000" cy="334545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팔각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 flipH="1">
            <a:off x="681038" y="0"/>
            <a:ext cx="8543925" cy="1149885"/>
          </a:xfrm>
          <a:prstGeom prst="oct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6002" cy="1149885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궁서" panose="02030600000101010101" pitchFamily="18" charset="-127"/>
                <a:ea typeface="궁서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905E4-C150-D29F-C92E-7D06A08D34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B3CE0-4EBC-4956-AB5E-8FB3D0A5C5D8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EAC5D-913E-92A9-B750-B724C769F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E4829-142A-F5A1-8BAD-C7A872DB9D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466FD0AE-1026-4D5D-A5E0-9416B761CCD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91105AB6-1FB5-AA21-2F63-ABA91F9050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48" y="6295935"/>
            <a:ext cx="613761" cy="42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46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9D69-994C-4649-9492-482E7986299E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3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DB72E-1CDE-43F8-928E-3C6081926F02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12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9038-9886-4023-AA79-18959074A0E1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728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F5AF7-F997-468D-91EF-E012AFC5A3F2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958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B1DC-73BA-4F07-8598-9BEF9B6BDECC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5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130B-47D5-455F-8DEF-B2A6601DF840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911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32A71-4B55-4A7B-AACC-A1A3BB67615A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35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A9D07-7591-4542-9A3C-9B520CBA0A7B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28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하트 1">
            <a:extLst>
              <a:ext uri="{FF2B5EF4-FFF2-40B4-BE49-F238E27FC236}">
                <a16:creationId xmlns:a16="http://schemas.microsoft.com/office/drawing/2014/main" id="{BD66E83D-5333-4BD6-A9EA-FD851A708845}"/>
              </a:ext>
            </a:extLst>
          </p:cNvPr>
          <p:cNvSpPr/>
          <p:nvPr/>
        </p:nvSpPr>
        <p:spPr>
          <a:xfrm>
            <a:off x="-10762" y="0"/>
            <a:ext cx="4751196" cy="6943411"/>
          </a:xfrm>
          <a:prstGeom prst="heart">
            <a:avLst/>
          </a:prstGeom>
          <a:blipFill dpi="0" rotWithShape="1">
            <a:blip r:embed="rId3">
              <a:alphaModFix amt="50000"/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4B825E-8D98-D01A-BB53-1103961895E0}"/>
              </a:ext>
            </a:extLst>
          </p:cNvPr>
          <p:cNvSpPr txBox="1"/>
          <p:nvPr/>
        </p:nvSpPr>
        <p:spPr>
          <a:xfrm>
            <a:off x="1215736" y="2453804"/>
            <a:ext cx="7474527" cy="2035801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Stress Control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C5C2ED-7EFA-12E8-3D24-10BB1BE760C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428" y="95444"/>
            <a:ext cx="1226572" cy="85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0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1ED137DD-7D66-F3A5-9A20-2510B2813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14935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7B786E6-D492-A9AC-B3E5-1B955105791D}"/>
              </a:ext>
            </a:extLst>
          </p:cNvPr>
          <p:cNvSpPr/>
          <p:nvPr/>
        </p:nvSpPr>
        <p:spPr>
          <a:xfrm flipH="1">
            <a:off x="1145481" y="2060295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저장 데이터 5">
            <a:extLst>
              <a:ext uri="{FF2B5EF4-FFF2-40B4-BE49-F238E27FC236}">
                <a16:creationId xmlns:a16="http://schemas.microsoft.com/office/drawing/2014/main" id="{9387402A-CE88-537D-9460-B97A4AEC086A}"/>
              </a:ext>
            </a:extLst>
          </p:cNvPr>
          <p:cNvSpPr/>
          <p:nvPr/>
        </p:nvSpPr>
        <p:spPr>
          <a:xfrm>
            <a:off x="815135" y="1607736"/>
            <a:ext cx="999331" cy="807444"/>
          </a:xfrm>
          <a:prstGeom prst="flowChartOnlineStorag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94D42A-D2B8-36AF-E8C0-A77F296E6613}"/>
              </a:ext>
            </a:extLst>
          </p:cNvPr>
          <p:cNvSpPr txBox="1"/>
          <p:nvPr/>
        </p:nvSpPr>
        <p:spPr>
          <a:xfrm>
            <a:off x="1902263" y="1759868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스트레스란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L 도형 7">
            <a:extLst>
              <a:ext uri="{FF2B5EF4-FFF2-40B4-BE49-F238E27FC236}">
                <a16:creationId xmlns:a16="http://schemas.microsoft.com/office/drawing/2014/main" id="{0190AEF4-3237-FD97-554E-2EA9BAE49672}"/>
              </a:ext>
            </a:extLst>
          </p:cNvPr>
          <p:cNvSpPr/>
          <p:nvPr/>
        </p:nvSpPr>
        <p:spPr>
          <a:xfrm flipH="1">
            <a:off x="1145481" y="3206917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순서도: 저장 데이터 8">
            <a:extLst>
              <a:ext uri="{FF2B5EF4-FFF2-40B4-BE49-F238E27FC236}">
                <a16:creationId xmlns:a16="http://schemas.microsoft.com/office/drawing/2014/main" id="{D5BD764F-46A4-5FDC-53C5-211B8CB45188}"/>
              </a:ext>
            </a:extLst>
          </p:cNvPr>
          <p:cNvSpPr/>
          <p:nvPr/>
        </p:nvSpPr>
        <p:spPr>
          <a:xfrm>
            <a:off x="815135" y="2754358"/>
            <a:ext cx="999331" cy="807444"/>
          </a:xfrm>
          <a:prstGeom prst="flowChartOnlineStorag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DCEDD86C-5CC0-1210-92D5-9D48B3107997}"/>
              </a:ext>
            </a:extLst>
          </p:cNvPr>
          <p:cNvSpPr/>
          <p:nvPr/>
        </p:nvSpPr>
        <p:spPr>
          <a:xfrm flipH="1">
            <a:off x="1145481" y="4353539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저장 데이터 11">
            <a:extLst>
              <a:ext uri="{FF2B5EF4-FFF2-40B4-BE49-F238E27FC236}">
                <a16:creationId xmlns:a16="http://schemas.microsoft.com/office/drawing/2014/main" id="{65E04CB3-4C04-AF0C-E988-17991F7583D3}"/>
              </a:ext>
            </a:extLst>
          </p:cNvPr>
          <p:cNvSpPr/>
          <p:nvPr/>
        </p:nvSpPr>
        <p:spPr>
          <a:xfrm>
            <a:off x="815135" y="3900980"/>
            <a:ext cx="999331" cy="807444"/>
          </a:xfrm>
          <a:prstGeom prst="flowChartOnlineStorag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4" name="L 도형 13">
            <a:extLst>
              <a:ext uri="{FF2B5EF4-FFF2-40B4-BE49-F238E27FC236}">
                <a16:creationId xmlns:a16="http://schemas.microsoft.com/office/drawing/2014/main" id="{C2B80A83-BC66-123F-CC2C-0A538CAA1CAA}"/>
              </a:ext>
            </a:extLst>
          </p:cNvPr>
          <p:cNvSpPr/>
          <p:nvPr/>
        </p:nvSpPr>
        <p:spPr>
          <a:xfrm flipH="1">
            <a:off x="1145481" y="5505797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순서도: 저장 데이터 14">
            <a:extLst>
              <a:ext uri="{FF2B5EF4-FFF2-40B4-BE49-F238E27FC236}">
                <a16:creationId xmlns:a16="http://schemas.microsoft.com/office/drawing/2014/main" id="{7423549F-9AE9-E31D-5297-A310633FEB03}"/>
              </a:ext>
            </a:extLst>
          </p:cNvPr>
          <p:cNvSpPr/>
          <p:nvPr/>
        </p:nvSpPr>
        <p:spPr>
          <a:xfrm>
            <a:off x="815135" y="5053238"/>
            <a:ext cx="999331" cy="807444"/>
          </a:xfrm>
          <a:prstGeom prst="flowChartOnlineStorag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0357AF-3AC7-BF7A-5482-11A4D08ECB9E}"/>
              </a:ext>
            </a:extLst>
          </p:cNvPr>
          <p:cNvSpPr txBox="1"/>
          <p:nvPr/>
        </p:nvSpPr>
        <p:spPr>
          <a:xfrm>
            <a:off x="1902263" y="2906096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스트레스를 관리하는 법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021B3B-4C4A-B75D-E97F-C90BC3E8FC17}"/>
              </a:ext>
            </a:extLst>
          </p:cNvPr>
          <p:cNvSpPr txBox="1"/>
          <p:nvPr/>
        </p:nvSpPr>
        <p:spPr>
          <a:xfrm>
            <a:off x="1902263" y="4051213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한국인의 스트레스 현황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A6C3EC-5811-ECE1-A8D6-30B7A6109913}"/>
              </a:ext>
            </a:extLst>
          </p:cNvPr>
          <p:cNvSpPr txBox="1"/>
          <p:nvPr/>
        </p:nvSpPr>
        <p:spPr>
          <a:xfrm>
            <a:off x="1902263" y="5207699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스트레스가 미치는 영향</a:t>
            </a:r>
          </a:p>
        </p:txBody>
      </p:sp>
      <p:sp>
        <p:nvSpPr>
          <p:cNvPr id="16" name="슬라이드 번호 개체 틀 15">
            <a:extLst>
              <a:ext uri="{FF2B5EF4-FFF2-40B4-BE49-F238E27FC236}">
                <a16:creationId xmlns:a16="http://schemas.microsoft.com/office/drawing/2014/main" id="{023007B5-7177-411B-8248-5765CD48CA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0FA57B1-D95B-4E6A-B51D-24A28BB2BB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96" t="3190" r="3901" b="69564"/>
          <a:stretch/>
        </p:blipFill>
        <p:spPr>
          <a:xfrm>
            <a:off x="7449272" y="1750632"/>
            <a:ext cx="1607736" cy="148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8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2874BEED-E809-241E-5BD3-C74FE6504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14935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스트레스란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ACDB2B1C-77F9-C988-12A9-79F8FCFFD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90" y="1279720"/>
            <a:ext cx="8850584" cy="2149280"/>
          </a:xfrm>
        </p:spPr>
        <p:txBody>
          <a:bodyPr>
            <a:noAutofit/>
          </a:bodyPr>
          <a:lstStyle/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Stress</a:t>
            </a:r>
          </a:p>
          <a:p>
            <a:pPr marL="723900" lvl="1" indent="-361950" latinLnBrk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altLang="ko-KR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Stress is a natural physical and mental reaction our bodies and minds experience when confronted with various internal or external changes or demands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9EA3A6DE-7BC6-96AD-5044-7286E9783DDB}"/>
              </a:ext>
            </a:extLst>
          </p:cNvPr>
          <p:cNvSpPr txBox="1">
            <a:spLocks/>
          </p:cNvSpPr>
          <p:nvPr/>
        </p:nvSpPr>
        <p:spPr>
          <a:xfrm>
            <a:off x="379588" y="3429001"/>
            <a:ext cx="7377741" cy="26368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스트레스의 종류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2788" lvl="1" indent="-35083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유스트레스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 :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승진 및 새로운 도전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결혼 등 긍정적인 변화나 적절한 자극으로 성장과 발전을 위한 동기 부여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2788" lvl="1" indent="-35083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디스트레스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실직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이별 등 과도한 자극으로 인해 발생하는 부정적인 영향으로 건강 문제 유발 위험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70A73009-3435-7C80-7101-AF3B79B41EB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87957" y="4459681"/>
            <a:ext cx="1662533" cy="1279384"/>
          </a:xfrm>
          <a:prstGeom prst="rect">
            <a:avLst/>
          </a:prstGeom>
        </p:spPr>
      </p:pic>
      <p:sp>
        <p:nvSpPr>
          <p:cNvPr id="8" name="슬라이드 번호 개체 틀 7">
            <a:extLst>
              <a:ext uri="{FF2B5EF4-FFF2-40B4-BE49-F238E27FC236}">
                <a16:creationId xmlns:a16="http://schemas.microsoft.com/office/drawing/2014/main" id="{BDE63815-8EA6-44E9-A530-9A701C096F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326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한쪽 모서리 4">
            <a:extLst>
              <a:ext uri="{FF2B5EF4-FFF2-40B4-BE49-F238E27FC236}">
                <a16:creationId xmlns:a16="http://schemas.microsoft.com/office/drawing/2014/main" id="{5976F3B3-EBA2-27E3-A54F-9AD5B2AD4847}"/>
              </a:ext>
            </a:extLst>
          </p:cNvPr>
          <p:cNvSpPr/>
          <p:nvPr/>
        </p:nvSpPr>
        <p:spPr>
          <a:xfrm>
            <a:off x="304799" y="2672559"/>
            <a:ext cx="1348510" cy="1728000"/>
          </a:xfrm>
          <a:prstGeom prst="round1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문제 중심</a:t>
            </a:r>
          </a:p>
        </p:txBody>
      </p:sp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21B9CE49-939D-4760-7606-716B135D7D02}"/>
              </a:ext>
            </a:extLst>
          </p:cNvPr>
          <p:cNvSpPr/>
          <p:nvPr/>
        </p:nvSpPr>
        <p:spPr>
          <a:xfrm>
            <a:off x="304799" y="4394431"/>
            <a:ext cx="1348510" cy="1728000"/>
          </a:xfrm>
          <a:prstGeom prst="round1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정서 중심</a:t>
            </a:r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67ABBB09-1920-F328-D139-47921CB71492}"/>
              </a:ext>
            </a:extLst>
          </p:cNvPr>
          <p:cNvSpPr/>
          <p:nvPr/>
        </p:nvSpPr>
        <p:spPr>
          <a:xfrm>
            <a:off x="1651136" y="1587567"/>
            <a:ext cx="3963600" cy="1085913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하트 8">
            <a:extLst>
              <a:ext uri="{FF2B5EF4-FFF2-40B4-BE49-F238E27FC236}">
                <a16:creationId xmlns:a16="http://schemas.microsoft.com/office/drawing/2014/main" id="{66E508C2-FB4E-243D-B0E1-460B206B99A7}"/>
              </a:ext>
            </a:extLst>
          </p:cNvPr>
          <p:cNvSpPr/>
          <p:nvPr/>
        </p:nvSpPr>
        <p:spPr>
          <a:xfrm>
            <a:off x="1671782" y="1765636"/>
            <a:ext cx="3928918" cy="907844"/>
          </a:xfrm>
          <a:prstGeom prst="hear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방법</a:t>
            </a:r>
          </a:p>
        </p:txBody>
      </p:sp>
      <p:sp>
        <p:nvSpPr>
          <p:cNvPr id="21" name="사각형: 잘린 대각선 방향 모서리 20">
            <a:extLst>
              <a:ext uri="{FF2B5EF4-FFF2-40B4-BE49-F238E27FC236}">
                <a16:creationId xmlns:a16="http://schemas.microsoft.com/office/drawing/2014/main" id="{5AF275BA-3773-CE92-C6C8-2EA0B5CBF1F5}"/>
              </a:ext>
            </a:extLst>
          </p:cNvPr>
          <p:cNvSpPr/>
          <p:nvPr/>
        </p:nvSpPr>
        <p:spPr>
          <a:xfrm>
            <a:off x="5614509" y="1587567"/>
            <a:ext cx="3963600" cy="1085913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2" name="하트 21">
            <a:extLst>
              <a:ext uri="{FF2B5EF4-FFF2-40B4-BE49-F238E27FC236}">
                <a16:creationId xmlns:a16="http://schemas.microsoft.com/office/drawing/2014/main" id="{5D5167B2-CF70-64AA-C486-03BE73B07634}"/>
              </a:ext>
            </a:extLst>
          </p:cNvPr>
          <p:cNvSpPr/>
          <p:nvPr/>
        </p:nvSpPr>
        <p:spPr>
          <a:xfrm>
            <a:off x="5634181" y="1765636"/>
            <a:ext cx="3928919" cy="907844"/>
          </a:xfrm>
          <a:prstGeom prst="hear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효과</a:t>
            </a:r>
          </a:p>
        </p:txBody>
      </p:sp>
      <p:sp>
        <p:nvSpPr>
          <p:cNvPr id="24" name="제목 23">
            <a:extLst>
              <a:ext uri="{FF2B5EF4-FFF2-40B4-BE49-F238E27FC236}">
                <a16:creationId xmlns:a16="http://schemas.microsoft.com/office/drawing/2014/main" id="{DDD80E27-5741-BF14-1A41-E351302D0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1493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스트레스를 관리하는 법</a:t>
            </a:r>
          </a:p>
        </p:txBody>
      </p:sp>
      <p:sp>
        <p:nvSpPr>
          <p:cNvPr id="11" name="슬라이드 번호 개체 틀 10">
            <a:extLst>
              <a:ext uri="{FF2B5EF4-FFF2-40B4-BE49-F238E27FC236}">
                <a16:creationId xmlns:a16="http://schemas.microsoft.com/office/drawing/2014/main" id="{E064A34A-DF7C-4602-8501-94850E54F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graphicFrame>
        <p:nvGraphicFramePr>
          <p:cNvPr id="4" name="내용 개체 틀 4">
            <a:extLst>
              <a:ext uri="{FF2B5EF4-FFF2-40B4-BE49-F238E27FC236}">
                <a16:creationId xmlns:a16="http://schemas.microsoft.com/office/drawing/2014/main" id="{C2960EF5-D256-61ED-D27F-BA8B772604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7087123"/>
              </p:ext>
            </p:extLst>
          </p:nvPr>
        </p:nvGraphicFramePr>
        <p:xfrm>
          <a:off x="1653309" y="2672558"/>
          <a:ext cx="7924800" cy="345910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1879836743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448581041"/>
                    </a:ext>
                  </a:extLst>
                </a:gridCol>
              </a:tblGrid>
              <a:tr h="1729554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스트레스 원인 분석 및 방안 모색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시간 관리 및 우선순위 설정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필요한 정보 탐색 및 기술 습득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목표 달성 경험으로 자신감 및 성취감 향상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통제력 증대 및 불안감 감소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유사 상황 대처 능력 향상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87367"/>
                  </a:ext>
                </a:extLst>
              </a:tr>
              <a:tr h="1729554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규칙적인 운동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명상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충분한 수면 및 균형 잡힌 식사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긍정적 재해석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상담 또는 심리 치료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신체적 긴장 완화 및 자율신경계 균형 회복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면역력 증진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대인관계 개선 및 </a:t>
                      </a:r>
                      <a:r>
                        <a:rPr lang="ko-KR" altLang="en-US" dirty="0" err="1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고립감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해소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2320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72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454EFBA3-20C5-BCCE-C103-C4AA03B0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14935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한국인의 스트레스 현황</a:t>
            </a:r>
          </a:p>
        </p:txBody>
      </p:sp>
      <p:graphicFrame>
        <p:nvGraphicFramePr>
          <p:cNvPr id="9" name="내용 개체 틀 8">
            <a:extLst>
              <a:ext uri="{FF2B5EF4-FFF2-40B4-BE49-F238E27FC236}">
                <a16:creationId xmlns:a16="http://schemas.microsoft.com/office/drawing/2014/main" id="{1809F33C-2315-16DF-4C4C-090BEDE2B4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4972992"/>
              </p:ext>
            </p:extLst>
          </p:nvPr>
        </p:nvGraphicFramePr>
        <p:xfrm>
          <a:off x="660124" y="1527858"/>
          <a:ext cx="8543925" cy="4509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화살표: 갈매기형 수장 1">
            <a:extLst>
              <a:ext uri="{FF2B5EF4-FFF2-40B4-BE49-F238E27FC236}">
                <a16:creationId xmlns:a16="http://schemas.microsoft.com/office/drawing/2014/main" id="{8A7112BD-72A2-A8FF-9679-267F59F3D44A}"/>
              </a:ext>
            </a:extLst>
          </p:cNvPr>
          <p:cNvSpPr/>
          <p:nvPr/>
        </p:nvSpPr>
        <p:spPr>
          <a:xfrm>
            <a:off x="4952999" y="2188022"/>
            <a:ext cx="2211475" cy="5842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2025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년 기준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9A5EA50-835E-495C-BC86-6380DCCABE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397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양쪽 대괄호 17">
            <a:extLst>
              <a:ext uri="{FF2B5EF4-FFF2-40B4-BE49-F238E27FC236}">
                <a16:creationId xmlns:a16="http://schemas.microsoft.com/office/drawing/2014/main" id="{FC0ADC79-3009-428E-8090-FAC16DA7D6A0}"/>
              </a:ext>
            </a:extLst>
          </p:cNvPr>
          <p:cNvSpPr/>
          <p:nvPr/>
        </p:nvSpPr>
        <p:spPr>
          <a:xfrm rot="16200000" flipV="1">
            <a:off x="195815" y="1331394"/>
            <a:ext cx="4660547" cy="4680000"/>
          </a:xfrm>
          <a:prstGeom prst="round1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5CFDCDFA-8BF2-F3C3-4B18-5602357B6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14935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스트레스가 미치는 영향</a:t>
            </a:r>
          </a:p>
        </p:txBody>
      </p:sp>
      <p:sp>
        <p:nvSpPr>
          <p:cNvPr id="49" name="사다리꼴 48">
            <a:extLst>
              <a:ext uri="{FF2B5EF4-FFF2-40B4-BE49-F238E27FC236}">
                <a16:creationId xmlns:a16="http://schemas.microsoft.com/office/drawing/2014/main" id="{0237EEDC-9899-678D-CE27-64247FB665CB}"/>
              </a:ext>
            </a:extLst>
          </p:cNvPr>
          <p:cNvSpPr/>
          <p:nvPr/>
        </p:nvSpPr>
        <p:spPr>
          <a:xfrm>
            <a:off x="304677" y="3915223"/>
            <a:ext cx="4442822" cy="1905633"/>
          </a:xfrm>
          <a:prstGeom prst="trapezoid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50" name="다이어그램 49">
            <a:extLst>
              <a:ext uri="{FF2B5EF4-FFF2-40B4-BE49-F238E27FC236}">
                <a16:creationId xmlns:a16="http://schemas.microsoft.com/office/drawing/2014/main" id="{4FFA03AA-975C-51CA-917E-A459146306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6736158"/>
              </p:ext>
            </p:extLst>
          </p:nvPr>
        </p:nvGraphicFramePr>
        <p:xfrm>
          <a:off x="796025" y="4353944"/>
          <a:ext cx="2161683" cy="136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" name="아래쪽 화살표 설명선 12">
            <a:extLst>
              <a:ext uri="{FF2B5EF4-FFF2-40B4-BE49-F238E27FC236}">
                <a16:creationId xmlns:a16="http://schemas.microsoft.com/office/drawing/2014/main" id="{4D6FA351-C9D7-E78E-4A6F-86479AB0B21B}"/>
              </a:ext>
            </a:extLst>
          </p:cNvPr>
          <p:cNvSpPr/>
          <p:nvPr/>
        </p:nvSpPr>
        <p:spPr>
          <a:xfrm rot="19800435">
            <a:off x="3198765" y="4273484"/>
            <a:ext cx="1040869" cy="856849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rgbClr val="FFCA7D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과식</a:t>
            </a:r>
          </a:p>
        </p:txBody>
      </p:sp>
      <p:graphicFrame>
        <p:nvGraphicFramePr>
          <p:cNvPr id="52" name="다이어그램 51">
            <a:extLst>
              <a:ext uri="{FF2B5EF4-FFF2-40B4-BE49-F238E27FC236}">
                <a16:creationId xmlns:a16="http://schemas.microsoft.com/office/drawing/2014/main" id="{DDCCA1DA-3728-186F-C4E7-62D9CFD56B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35666"/>
              </p:ext>
            </p:extLst>
          </p:nvPr>
        </p:nvGraphicFramePr>
        <p:xfrm>
          <a:off x="1910473" y="1701196"/>
          <a:ext cx="2763063" cy="1905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3" name="화살표: 오른쪽 52">
            <a:extLst>
              <a:ext uri="{FF2B5EF4-FFF2-40B4-BE49-F238E27FC236}">
                <a16:creationId xmlns:a16="http://schemas.microsoft.com/office/drawing/2014/main" id="{406E1373-0E06-CD4B-C1DC-801AAD2C3AE7}"/>
              </a:ext>
            </a:extLst>
          </p:cNvPr>
          <p:cNvSpPr/>
          <p:nvPr/>
        </p:nvSpPr>
        <p:spPr>
          <a:xfrm>
            <a:off x="501695" y="1800534"/>
            <a:ext cx="1575637" cy="173278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정신적 영향</a:t>
            </a:r>
          </a:p>
        </p:txBody>
      </p:sp>
      <p:sp>
        <p:nvSpPr>
          <p:cNvPr id="54" name="순서도: 저장 데이터 53">
            <a:extLst>
              <a:ext uri="{FF2B5EF4-FFF2-40B4-BE49-F238E27FC236}">
                <a16:creationId xmlns:a16="http://schemas.microsoft.com/office/drawing/2014/main" id="{FD607737-B127-DBDF-46A8-515657A98CA8}"/>
              </a:ext>
            </a:extLst>
          </p:cNvPr>
          <p:cNvSpPr/>
          <p:nvPr/>
        </p:nvSpPr>
        <p:spPr>
          <a:xfrm flipH="1">
            <a:off x="3164549" y="5177985"/>
            <a:ext cx="1163433" cy="433655"/>
          </a:xfrm>
          <a:prstGeom prst="flowChartOnlineStorage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거식</a:t>
            </a:r>
          </a:p>
        </p:txBody>
      </p:sp>
      <p:sp>
        <p:nvSpPr>
          <p:cNvPr id="56" name="양쪽 대괄호 17">
            <a:extLst>
              <a:ext uri="{FF2B5EF4-FFF2-40B4-BE49-F238E27FC236}">
                <a16:creationId xmlns:a16="http://schemas.microsoft.com/office/drawing/2014/main" id="{EE15F96D-5A7B-4144-558B-0793245C3A86}"/>
              </a:ext>
            </a:extLst>
          </p:cNvPr>
          <p:cNvSpPr/>
          <p:nvPr/>
        </p:nvSpPr>
        <p:spPr>
          <a:xfrm rot="5400000" flipH="1" flipV="1">
            <a:off x="5056708" y="1331394"/>
            <a:ext cx="4660547" cy="4680000"/>
          </a:xfrm>
          <a:prstGeom prst="round1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7" name="구름 56">
            <a:extLst>
              <a:ext uri="{FF2B5EF4-FFF2-40B4-BE49-F238E27FC236}">
                <a16:creationId xmlns:a16="http://schemas.microsoft.com/office/drawing/2014/main" id="{7D3279CF-FA7B-01A0-CB1C-66C9AE0D1FBF}"/>
              </a:ext>
            </a:extLst>
          </p:cNvPr>
          <p:cNvSpPr/>
          <p:nvPr/>
        </p:nvSpPr>
        <p:spPr>
          <a:xfrm flipH="1">
            <a:off x="5407021" y="2175238"/>
            <a:ext cx="1899074" cy="750981"/>
          </a:xfrm>
          <a:prstGeom prst="cloud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호르몬 변화</a:t>
            </a:r>
          </a:p>
        </p:txBody>
      </p:sp>
      <p:sp>
        <p:nvSpPr>
          <p:cNvPr id="58" name="눈물 방울 57">
            <a:extLst>
              <a:ext uri="{FF2B5EF4-FFF2-40B4-BE49-F238E27FC236}">
                <a16:creationId xmlns:a16="http://schemas.microsoft.com/office/drawing/2014/main" id="{05786E5F-6581-B1B0-37CB-FD87EB08D2EA}"/>
              </a:ext>
            </a:extLst>
          </p:cNvPr>
          <p:cNvSpPr/>
          <p:nvPr/>
        </p:nvSpPr>
        <p:spPr>
          <a:xfrm>
            <a:off x="7498936" y="2175238"/>
            <a:ext cx="1899074" cy="750981"/>
          </a:xfrm>
          <a:prstGeom prst="teardrop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수면 장애</a:t>
            </a:r>
          </a:p>
        </p:txBody>
      </p:sp>
      <p:sp>
        <p:nvSpPr>
          <p:cNvPr id="59" name="사각형: 빗면 58">
            <a:extLst>
              <a:ext uri="{FF2B5EF4-FFF2-40B4-BE49-F238E27FC236}">
                <a16:creationId xmlns:a16="http://schemas.microsoft.com/office/drawing/2014/main" id="{14AF1100-9BE4-4F32-38EE-83B122D9E82F}"/>
              </a:ext>
            </a:extLst>
          </p:cNvPr>
          <p:cNvSpPr/>
          <p:nvPr/>
        </p:nvSpPr>
        <p:spPr>
          <a:xfrm flipH="1">
            <a:off x="6031896" y="1432699"/>
            <a:ext cx="2710170" cy="530888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신체적 영향</a:t>
            </a:r>
          </a:p>
        </p:txBody>
      </p:sp>
      <p:sp>
        <p:nvSpPr>
          <p:cNvPr id="60" name="대각선 방향의 모서리가 둥근 사각형 10">
            <a:extLst>
              <a:ext uri="{FF2B5EF4-FFF2-40B4-BE49-F238E27FC236}">
                <a16:creationId xmlns:a16="http://schemas.microsoft.com/office/drawing/2014/main" id="{D4CA99B4-13EA-D648-F49A-0820B3613009}"/>
              </a:ext>
            </a:extLst>
          </p:cNvPr>
          <p:cNvSpPr/>
          <p:nvPr/>
        </p:nvSpPr>
        <p:spPr>
          <a:xfrm>
            <a:off x="5407021" y="3978068"/>
            <a:ext cx="1850132" cy="530888"/>
          </a:xfrm>
          <a:prstGeom prst="leftRightArrow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두통</a:t>
            </a:r>
          </a:p>
        </p:txBody>
      </p:sp>
      <p:sp>
        <p:nvSpPr>
          <p:cNvPr id="61" name="사각형: 위쪽 모서리의 한쪽은 둥글고 다른 한쪽은 잘림 60">
            <a:extLst>
              <a:ext uri="{FF2B5EF4-FFF2-40B4-BE49-F238E27FC236}">
                <a16:creationId xmlns:a16="http://schemas.microsoft.com/office/drawing/2014/main" id="{458DF99B-3459-B154-1392-772993FA6706}"/>
              </a:ext>
            </a:extLst>
          </p:cNvPr>
          <p:cNvSpPr/>
          <p:nvPr/>
        </p:nvSpPr>
        <p:spPr>
          <a:xfrm flipH="1">
            <a:off x="5407021" y="3146078"/>
            <a:ext cx="1850132" cy="530888"/>
          </a:xfrm>
          <a:prstGeom prst="snipRound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위염</a:t>
            </a:r>
          </a:p>
        </p:txBody>
      </p:sp>
      <p:sp>
        <p:nvSpPr>
          <p:cNvPr id="62" name="별: 꼭짓점 8개 61">
            <a:extLst>
              <a:ext uri="{FF2B5EF4-FFF2-40B4-BE49-F238E27FC236}">
                <a16:creationId xmlns:a16="http://schemas.microsoft.com/office/drawing/2014/main" id="{88AD90D2-89FC-FADA-2479-DC1983B1C6F6}"/>
              </a:ext>
            </a:extLst>
          </p:cNvPr>
          <p:cNvSpPr/>
          <p:nvPr/>
        </p:nvSpPr>
        <p:spPr>
          <a:xfrm>
            <a:off x="1340788" y="3588671"/>
            <a:ext cx="2370600" cy="635240"/>
          </a:xfrm>
          <a:prstGeom prst="star8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행동적 영향</a:t>
            </a:r>
          </a:p>
        </p:txBody>
      </p:sp>
      <p:sp>
        <p:nvSpPr>
          <p:cNvPr id="63" name="사각형: 위쪽 모서리의 한쪽은 둥글고 다른 한쪽은 잘림 62">
            <a:extLst>
              <a:ext uri="{FF2B5EF4-FFF2-40B4-BE49-F238E27FC236}">
                <a16:creationId xmlns:a16="http://schemas.microsoft.com/office/drawing/2014/main" id="{F3F15346-C986-20E1-8481-14BF123F8E85}"/>
              </a:ext>
            </a:extLst>
          </p:cNvPr>
          <p:cNvSpPr/>
          <p:nvPr/>
        </p:nvSpPr>
        <p:spPr>
          <a:xfrm flipH="1" flipV="1">
            <a:off x="7498936" y="3146078"/>
            <a:ext cx="1899074" cy="530888"/>
          </a:xfrm>
          <a:prstGeom prst="snipRound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C46501-6562-7818-5A13-65C22F69C9EF}"/>
              </a:ext>
            </a:extLst>
          </p:cNvPr>
          <p:cNvSpPr txBox="1"/>
          <p:nvPr/>
        </p:nvSpPr>
        <p:spPr>
          <a:xfrm>
            <a:off x="7533775" y="3226856"/>
            <a:ext cx="182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소화불량</a:t>
            </a:r>
          </a:p>
        </p:txBody>
      </p:sp>
      <p:sp>
        <p:nvSpPr>
          <p:cNvPr id="65" name="대각선 방향의 모서리가 둥근 사각형 10">
            <a:extLst>
              <a:ext uri="{FF2B5EF4-FFF2-40B4-BE49-F238E27FC236}">
                <a16:creationId xmlns:a16="http://schemas.microsoft.com/office/drawing/2014/main" id="{577EB174-3FB8-86FC-BB83-3D98A029B968}"/>
              </a:ext>
            </a:extLst>
          </p:cNvPr>
          <p:cNvSpPr/>
          <p:nvPr/>
        </p:nvSpPr>
        <p:spPr>
          <a:xfrm flipH="1">
            <a:off x="7498936" y="3978068"/>
            <a:ext cx="1899074" cy="530888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잦은 감기</a:t>
            </a:r>
          </a:p>
        </p:txBody>
      </p:sp>
      <p:sp>
        <p:nvSpPr>
          <p:cNvPr id="66" name="순서도: 화면 표시 65">
            <a:extLst>
              <a:ext uri="{FF2B5EF4-FFF2-40B4-BE49-F238E27FC236}">
                <a16:creationId xmlns:a16="http://schemas.microsoft.com/office/drawing/2014/main" id="{F587E112-185E-A3D3-39B4-244A7D0C6408}"/>
              </a:ext>
            </a:extLst>
          </p:cNvPr>
          <p:cNvSpPr/>
          <p:nvPr/>
        </p:nvSpPr>
        <p:spPr>
          <a:xfrm>
            <a:off x="5407021" y="4752871"/>
            <a:ext cx="1334151" cy="1054522"/>
          </a:xfrm>
          <a:prstGeom prst="flowChartDisplay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심혈관 질환</a:t>
            </a:r>
          </a:p>
        </p:txBody>
      </p:sp>
      <p:sp>
        <p:nvSpPr>
          <p:cNvPr id="67" name="사각형: 잘린 한쪽 모서리 66">
            <a:extLst>
              <a:ext uri="{FF2B5EF4-FFF2-40B4-BE49-F238E27FC236}">
                <a16:creationId xmlns:a16="http://schemas.microsoft.com/office/drawing/2014/main" id="{226F16FA-18E0-177A-1BFC-4D728ED118D1}"/>
              </a:ext>
            </a:extLst>
          </p:cNvPr>
          <p:cNvSpPr/>
          <p:nvPr/>
        </p:nvSpPr>
        <p:spPr>
          <a:xfrm flipH="1">
            <a:off x="7101210" y="4745938"/>
            <a:ext cx="2296800" cy="432048"/>
          </a:xfrm>
          <a:prstGeom prst="snip1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혈압 상승</a:t>
            </a:r>
          </a:p>
        </p:txBody>
      </p:sp>
      <p:sp>
        <p:nvSpPr>
          <p:cNvPr id="68" name="사각형: 잘린 한쪽 모서리 67">
            <a:extLst>
              <a:ext uri="{FF2B5EF4-FFF2-40B4-BE49-F238E27FC236}">
                <a16:creationId xmlns:a16="http://schemas.microsoft.com/office/drawing/2014/main" id="{4B4F2417-E50C-F196-D332-F597C7FE3B08}"/>
              </a:ext>
            </a:extLst>
          </p:cNvPr>
          <p:cNvSpPr/>
          <p:nvPr/>
        </p:nvSpPr>
        <p:spPr>
          <a:xfrm>
            <a:off x="7101210" y="5375344"/>
            <a:ext cx="2296800" cy="432048"/>
          </a:xfrm>
          <a:prstGeom prst="snip1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심장 박동수 증가</a:t>
            </a:r>
          </a:p>
        </p:txBody>
      </p:sp>
      <p:cxnSp>
        <p:nvCxnSpPr>
          <p:cNvPr id="69" name="연결선: 구부러짐 68">
            <a:extLst>
              <a:ext uri="{FF2B5EF4-FFF2-40B4-BE49-F238E27FC236}">
                <a16:creationId xmlns:a16="http://schemas.microsoft.com/office/drawing/2014/main" id="{E0A6E5C9-7C5F-8F90-1063-A7BC7B99DF64}"/>
              </a:ext>
            </a:extLst>
          </p:cNvPr>
          <p:cNvCxnSpPr>
            <a:cxnSpLocks/>
            <a:stCxn id="67" idx="0"/>
            <a:endCxn id="68" idx="2"/>
          </p:cNvCxnSpPr>
          <p:nvPr/>
        </p:nvCxnSpPr>
        <p:spPr>
          <a:xfrm rot="10800000" flipV="1">
            <a:off x="7101210" y="4961962"/>
            <a:ext cx="12700" cy="629406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82251AC-0D98-44CB-95B8-5585E2CEC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9246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920</TotalTime>
  <Words>228</Words>
  <Application>Microsoft Office PowerPoint</Application>
  <PresentationFormat>A4 용지(210x297mm)</PresentationFormat>
  <Paragraphs>61</Paragraphs>
  <Slides>6</Slides>
  <Notes>3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스트레스란?</vt:lpstr>
      <vt:lpstr>2. 스트레스를 관리하는 법</vt:lpstr>
      <vt:lpstr>3. 한국인의 스트레스 현황</vt:lpstr>
      <vt:lpstr>4. 스트레스가 미치는 영향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Jiyoung Park</dc:creator>
  <cp:lastModifiedBy>GHYOO YOO</cp:lastModifiedBy>
  <cp:revision>78</cp:revision>
  <dcterms:created xsi:type="dcterms:W3CDTF">2025-02-13T09:23:08Z</dcterms:created>
  <dcterms:modified xsi:type="dcterms:W3CDTF">2025-10-20T00:56:45Z</dcterms:modified>
</cp:coreProperties>
</file>